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8F00"/>
    <a:srgbClr val="002060"/>
    <a:srgbClr val="C00000"/>
    <a:srgbClr val="FFC000"/>
    <a:srgbClr val="68FFBF"/>
    <a:srgbClr val="50EB99"/>
    <a:srgbClr val="56FF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1"/>
    <p:restoredTop sz="93655"/>
  </p:normalViewPr>
  <p:slideViewPr>
    <p:cSldViewPr snapToGrid="0" snapToObjects="1">
      <p:cViewPr varScale="1">
        <p:scale>
          <a:sx n="116" d="100"/>
          <a:sy n="116" d="100"/>
        </p:scale>
        <p:origin x="8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CDC8DB-BA11-E144-97E0-F5EE7B8E6483}" type="doc">
      <dgm:prSet loTypeId="urn:microsoft.com/office/officeart/2005/8/layout/pyramid1" loCatId="" qsTypeId="urn:microsoft.com/office/officeart/2005/8/quickstyle/simple4" qsCatId="simple" csTypeId="urn:microsoft.com/office/officeart/2005/8/colors/colorful4" csCatId="colorful" phldr="1"/>
      <dgm:spPr/>
    </dgm:pt>
    <dgm:pt modelId="{3C9457A0-D181-514B-AE62-6AB3B10EA14F}">
      <dgm:prSet phldrT="[Texto]" custT="1"/>
      <dgm:spPr>
        <a:solidFill>
          <a:srgbClr val="C00000">
            <a:alpha val="81961"/>
          </a:srgbClr>
        </a:solidFill>
      </dgm:spPr>
      <dgm:t>
        <a:bodyPr/>
        <a:lstStyle/>
        <a:p>
          <a:r>
            <a:rPr lang="es-ES_tradnl" sz="4800" b="1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rPr>
            <a:t>2</a:t>
          </a:r>
        </a:p>
      </dgm:t>
    </dgm:pt>
    <dgm:pt modelId="{4F459656-4F47-C242-A202-4DAC15C2A843}" type="parTrans" cxnId="{ED3D0A51-9E33-7948-A86E-03A493CA23CC}">
      <dgm:prSet/>
      <dgm:spPr/>
      <dgm:t>
        <a:bodyPr/>
        <a:lstStyle/>
        <a:p>
          <a:endParaRPr lang="es-ES_tradnl"/>
        </a:p>
      </dgm:t>
    </dgm:pt>
    <dgm:pt modelId="{93456C73-E7AD-9741-91C2-DA586D5C9DD2}" type="sibTrans" cxnId="{ED3D0A51-9E33-7948-A86E-03A493CA23CC}">
      <dgm:prSet/>
      <dgm:spPr/>
      <dgm:t>
        <a:bodyPr/>
        <a:lstStyle/>
        <a:p>
          <a:endParaRPr lang="es-ES_tradnl"/>
        </a:p>
      </dgm:t>
    </dgm:pt>
    <dgm:pt modelId="{7D60EE8F-2ED5-9B46-A000-E4E5249DF8FC}">
      <dgm:prSet phldrT="[Texto]" custT="1"/>
      <dgm:spPr>
        <a:solidFill>
          <a:srgbClr val="002060">
            <a:alpha val="80000"/>
          </a:srgbClr>
        </a:solidFill>
      </dgm:spPr>
      <dgm:t>
        <a:bodyPr/>
        <a:lstStyle/>
        <a:p>
          <a:r>
            <a:rPr lang="es-ES_tradnl" sz="4800" b="1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rPr>
            <a:t>3</a:t>
          </a:r>
        </a:p>
      </dgm:t>
    </dgm:pt>
    <dgm:pt modelId="{74CE5EC3-44FF-984F-82C9-FA140FC4E86E}" type="parTrans" cxnId="{A17B3B5A-D2EE-F74F-A4FA-9FA034E0ADC7}">
      <dgm:prSet/>
      <dgm:spPr/>
      <dgm:t>
        <a:bodyPr/>
        <a:lstStyle/>
        <a:p>
          <a:endParaRPr lang="es-ES_tradnl"/>
        </a:p>
      </dgm:t>
    </dgm:pt>
    <dgm:pt modelId="{8DF3EDC5-2BF8-144E-BE08-DA8B0A171FDC}" type="sibTrans" cxnId="{A17B3B5A-D2EE-F74F-A4FA-9FA034E0ADC7}">
      <dgm:prSet/>
      <dgm:spPr/>
      <dgm:t>
        <a:bodyPr/>
        <a:lstStyle/>
        <a:p>
          <a:endParaRPr lang="es-ES_tradnl"/>
        </a:p>
      </dgm:t>
    </dgm:pt>
    <dgm:pt modelId="{438F7DD4-217B-784E-A05E-4926463D4F75}">
      <dgm:prSet phldrT="[Texto]" custT="1"/>
      <dgm:spPr>
        <a:solidFill>
          <a:srgbClr val="FFC000">
            <a:alpha val="80000"/>
          </a:srgbClr>
        </a:solidFill>
      </dgm:spPr>
      <dgm:t>
        <a:bodyPr/>
        <a:lstStyle/>
        <a:p>
          <a:r>
            <a:rPr lang="es-ES_tradnl" sz="4800" b="1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rPr>
            <a:t>1</a:t>
          </a:r>
        </a:p>
      </dgm:t>
    </dgm:pt>
    <dgm:pt modelId="{D4733891-7965-7D43-9BB9-8034D502F82E}" type="sibTrans" cxnId="{586A85A5-A625-B045-8FBE-AFD4FC3D30ED}">
      <dgm:prSet/>
      <dgm:spPr/>
      <dgm:t>
        <a:bodyPr/>
        <a:lstStyle/>
        <a:p>
          <a:endParaRPr lang="es-ES_tradnl"/>
        </a:p>
      </dgm:t>
    </dgm:pt>
    <dgm:pt modelId="{BBB4D063-6636-A34A-BB2A-50DA3F6E08A6}" type="parTrans" cxnId="{586A85A5-A625-B045-8FBE-AFD4FC3D30ED}">
      <dgm:prSet/>
      <dgm:spPr/>
      <dgm:t>
        <a:bodyPr/>
        <a:lstStyle/>
        <a:p>
          <a:endParaRPr lang="es-ES_tradnl"/>
        </a:p>
      </dgm:t>
    </dgm:pt>
    <dgm:pt modelId="{73B59313-C389-FA46-B626-BB68B991AD09}">
      <dgm:prSet phldrT="[Texto]" custT="1"/>
      <dgm:spPr>
        <a:solidFill>
          <a:srgbClr val="4E8F00">
            <a:alpha val="87843"/>
          </a:srgbClr>
        </a:solidFill>
      </dgm:spPr>
      <dgm:t>
        <a:bodyPr/>
        <a:lstStyle/>
        <a:p>
          <a:r>
            <a:rPr lang="es-ES_tradnl" sz="4800" b="1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rPr>
            <a:t>4</a:t>
          </a:r>
        </a:p>
      </dgm:t>
    </dgm:pt>
    <dgm:pt modelId="{F91F967A-0922-714C-8035-3D194E6C4260}" type="parTrans" cxnId="{5963D402-B650-DC44-96C0-0710EEBC69E2}">
      <dgm:prSet/>
      <dgm:spPr/>
      <dgm:t>
        <a:bodyPr/>
        <a:lstStyle/>
        <a:p>
          <a:endParaRPr lang="es-ES_tradnl"/>
        </a:p>
      </dgm:t>
    </dgm:pt>
    <dgm:pt modelId="{E9B0BD61-38E7-F345-82F9-8186E6A799FB}" type="sibTrans" cxnId="{5963D402-B650-DC44-96C0-0710EEBC69E2}">
      <dgm:prSet/>
      <dgm:spPr/>
      <dgm:t>
        <a:bodyPr/>
        <a:lstStyle/>
        <a:p>
          <a:endParaRPr lang="es-ES_tradnl"/>
        </a:p>
      </dgm:t>
    </dgm:pt>
    <dgm:pt modelId="{18C8BDE2-594F-584B-A736-F42B61194C19}" type="pres">
      <dgm:prSet presAssocID="{29CDC8DB-BA11-E144-97E0-F5EE7B8E6483}" presName="Name0" presStyleCnt="0">
        <dgm:presLayoutVars>
          <dgm:dir/>
          <dgm:animLvl val="lvl"/>
          <dgm:resizeHandles val="exact"/>
        </dgm:presLayoutVars>
      </dgm:prSet>
      <dgm:spPr/>
    </dgm:pt>
    <dgm:pt modelId="{D8EF8E30-3DE0-3D4D-838A-1433EE125162}" type="pres">
      <dgm:prSet presAssocID="{438F7DD4-217B-784E-A05E-4926463D4F75}" presName="Name8" presStyleCnt="0"/>
      <dgm:spPr/>
    </dgm:pt>
    <dgm:pt modelId="{767B90BE-83A7-8E41-AEF0-468B105F8A19}" type="pres">
      <dgm:prSet presAssocID="{438F7DD4-217B-784E-A05E-4926463D4F75}" presName="level" presStyleLbl="node1" presStyleIdx="0" presStyleCnt="4">
        <dgm:presLayoutVars>
          <dgm:chMax val="1"/>
          <dgm:bulletEnabled val="1"/>
        </dgm:presLayoutVars>
      </dgm:prSet>
      <dgm:spPr/>
    </dgm:pt>
    <dgm:pt modelId="{F87DAE5D-6257-274E-9C16-26088D5AE1F1}" type="pres">
      <dgm:prSet presAssocID="{438F7DD4-217B-784E-A05E-4926463D4F7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41257A6-BEF7-8445-92E5-89B9A609BB04}" type="pres">
      <dgm:prSet presAssocID="{3C9457A0-D181-514B-AE62-6AB3B10EA14F}" presName="Name8" presStyleCnt="0"/>
      <dgm:spPr/>
    </dgm:pt>
    <dgm:pt modelId="{12D6B442-9801-5041-B335-C7A4B44867CA}" type="pres">
      <dgm:prSet presAssocID="{3C9457A0-D181-514B-AE62-6AB3B10EA14F}" presName="level" presStyleLbl="node1" presStyleIdx="1" presStyleCnt="4">
        <dgm:presLayoutVars>
          <dgm:chMax val="1"/>
          <dgm:bulletEnabled val="1"/>
        </dgm:presLayoutVars>
      </dgm:prSet>
      <dgm:spPr/>
    </dgm:pt>
    <dgm:pt modelId="{641E3688-74E1-6C42-8E62-638B7C79A049}" type="pres">
      <dgm:prSet presAssocID="{3C9457A0-D181-514B-AE62-6AB3B10EA14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93054C7-7E0F-7544-A224-863E9DF72A2D}" type="pres">
      <dgm:prSet presAssocID="{7D60EE8F-2ED5-9B46-A000-E4E5249DF8FC}" presName="Name8" presStyleCnt="0"/>
      <dgm:spPr/>
    </dgm:pt>
    <dgm:pt modelId="{68BC7A93-1FEA-2343-A72F-5110531A7D31}" type="pres">
      <dgm:prSet presAssocID="{7D60EE8F-2ED5-9B46-A000-E4E5249DF8FC}" presName="level" presStyleLbl="node1" presStyleIdx="2" presStyleCnt="4">
        <dgm:presLayoutVars>
          <dgm:chMax val="1"/>
          <dgm:bulletEnabled val="1"/>
        </dgm:presLayoutVars>
      </dgm:prSet>
      <dgm:spPr/>
    </dgm:pt>
    <dgm:pt modelId="{D59F0701-8A64-E64C-AA9B-8E7A1EEFA158}" type="pres">
      <dgm:prSet presAssocID="{7D60EE8F-2ED5-9B46-A000-E4E5249DF8F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2CB9CC6-025F-0941-AB61-2C13AF7CEE2F}" type="pres">
      <dgm:prSet presAssocID="{73B59313-C389-FA46-B626-BB68B991AD09}" presName="Name8" presStyleCnt="0"/>
      <dgm:spPr/>
    </dgm:pt>
    <dgm:pt modelId="{BD9E8F1B-9DB2-344F-92C3-48002ECF1350}" type="pres">
      <dgm:prSet presAssocID="{73B59313-C389-FA46-B626-BB68B991AD09}" presName="level" presStyleLbl="node1" presStyleIdx="3" presStyleCnt="4" custLinFactY="49229" custLinFactNeighborX="0" custLinFactNeighborY="100000">
        <dgm:presLayoutVars>
          <dgm:chMax val="1"/>
          <dgm:bulletEnabled val="1"/>
        </dgm:presLayoutVars>
      </dgm:prSet>
      <dgm:spPr/>
    </dgm:pt>
    <dgm:pt modelId="{65364BF1-035E-D143-B573-1E550840C4B6}" type="pres">
      <dgm:prSet presAssocID="{73B59313-C389-FA46-B626-BB68B991AD0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963D402-B650-DC44-96C0-0710EEBC69E2}" srcId="{29CDC8DB-BA11-E144-97E0-F5EE7B8E6483}" destId="{73B59313-C389-FA46-B626-BB68B991AD09}" srcOrd="3" destOrd="0" parTransId="{F91F967A-0922-714C-8035-3D194E6C4260}" sibTransId="{E9B0BD61-38E7-F345-82F9-8186E6A799FB}"/>
    <dgm:cxn modelId="{CAAAD21F-53CC-6940-B306-CE4D56CB1226}" type="presOf" srcId="{73B59313-C389-FA46-B626-BB68B991AD09}" destId="{BD9E8F1B-9DB2-344F-92C3-48002ECF1350}" srcOrd="0" destOrd="0" presId="urn:microsoft.com/office/officeart/2005/8/layout/pyramid1"/>
    <dgm:cxn modelId="{F0A7F644-243F-6946-8C69-75DE83DFB000}" type="presOf" srcId="{438F7DD4-217B-784E-A05E-4926463D4F75}" destId="{767B90BE-83A7-8E41-AEF0-468B105F8A19}" srcOrd="0" destOrd="0" presId="urn:microsoft.com/office/officeart/2005/8/layout/pyramid1"/>
    <dgm:cxn modelId="{ED3D0A51-9E33-7948-A86E-03A493CA23CC}" srcId="{29CDC8DB-BA11-E144-97E0-F5EE7B8E6483}" destId="{3C9457A0-D181-514B-AE62-6AB3B10EA14F}" srcOrd="1" destOrd="0" parTransId="{4F459656-4F47-C242-A202-4DAC15C2A843}" sibTransId="{93456C73-E7AD-9741-91C2-DA586D5C9DD2}"/>
    <dgm:cxn modelId="{A17B3B5A-D2EE-F74F-A4FA-9FA034E0ADC7}" srcId="{29CDC8DB-BA11-E144-97E0-F5EE7B8E6483}" destId="{7D60EE8F-2ED5-9B46-A000-E4E5249DF8FC}" srcOrd="2" destOrd="0" parTransId="{74CE5EC3-44FF-984F-82C9-FA140FC4E86E}" sibTransId="{8DF3EDC5-2BF8-144E-BE08-DA8B0A171FDC}"/>
    <dgm:cxn modelId="{E7C80591-6E2D-344E-9B09-C442EBE8FB7E}" type="presOf" srcId="{7D60EE8F-2ED5-9B46-A000-E4E5249DF8FC}" destId="{D59F0701-8A64-E64C-AA9B-8E7A1EEFA158}" srcOrd="1" destOrd="0" presId="urn:microsoft.com/office/officeart/2005/8/layout/pyramid1"/>
    <dgm:cxn modelId="{DD521D94-D37F-3444-B0CA-8FDC3DC61849}" type="presOf" srcId="{3C9457A0-D181-514B-AE62-6AB3B10EA14F}" destId="{12D6B442-9801-5041-B335-C7A4B44867CA}" srcOrd="0" destOrd="0" presId="urn:microsoft.com/office/officeart/2005/8/layout/pyramid1"/>
    <dgm:cxn modelId="{586A85A5-A625-B045-8FBE-AFD4FC3D30ED}" srcId="{29CDC8DB-BA11-E144-97E0-F5EE7B8E6483}" destId="{438F7DD4-217B-784E-A05E-4926463D4F75}" srcOrd="0" destOrd="0" parTransId="{BBB4D063-6636-A34A-BB2A-50DA3F6E08A6}" sibTransId="{D4733891-7965-7D43-9BB9-8034D502F82E}"/>
    <dgm:cxn modelId="{CD8078C6-DBFB-994D-B9A3-BA3A84F8B771}" type="presOf" srcId="{3C9457A0-D181-514B-AE62-6AB3B10EA14F}" destId="{641E3688-74E1-6C42-8E62-638B7C79A049}" srcOrd="1" destOrd="0" presId="urn:microsoft.com/office/officeart/2005/8/layout/pyramid1"/>
    <dgm:cxn modelId="{26E494CF-8B96-FC4E-AE1D-D7F06C2E4420}" type="presOf" srcId="{73B59313-C389-FA46-B626-BB68B991AD09}" destId="{65364BF1-035E-D143-B573-1E550840C4B6}" srcOrd="1" destOrd="0" presId="urn:microsoft.com/office/officeart/2005/8/layout/pyramid1"/>
    <dgm:cxn modelId="{135DBCED-E2BD-3A4C-BF9D-3D8A749781DE}" type="presOf" srcId="{29CDC8DB-BA11-E144-97E0-F5EE7B8E6483}" destId="{18C8BDE2-594F-584B-A736-F42B61194C19}" srcOrd="0" destOrd="0" presId="urn:microsoft.com/office/officeart/2005/8/layout/pyramid1"/>
    <dgm:cxn modelId="{267279F2-FDE7-5E4C-8D58-4A38EC01D5EB}" type="presOf" srcId="{7D60EE8F-2ED5-9B46-A000-E4E5249DF8FC}" destId="{68BC7A93-1FEA-2343-A72F-5110531A7D31}" srcOrd="0" destOrd="0" presId="urn:microsoft.com/office/officeart/2005/8/layout/pyramid1"/>
    <dgm:cxn modelId="{9FD8AAFA-C395-1C4F-B1E8-CFEEF075026D}" type="presOf" srcId="{438F7DD4-217B-784E-A05E-4926463D4F75}" destId="{F87DAE5D-6257-274E-9C16-26088D5AE1F1}" srcOrd="1" destOrd="0" presId="urn:microsoft.com/office/officeart/2005/8/layout/pyramid1"/>
    <dgm:cxn modelId="{552218D9-49AF-9943-B0B8-E8A0E873DAA3}" type="presParOf" srcId="{18C8BDE2-594F-584B-A736-F42B61194C19}" destId="{D8EF8E30-3DE0-3D4D-838A-1433EE125162}" srcOrd="0" destOrd="0" presId="urn:microsoft.com/office/officeart/2005/8/layout/pyramid1"/>
    <dgm:cxn modelId="{31B64391-A91F-BB46-AF57-0BFF0D4E1BEE}" type="presParOf" srcId="{D8EF8E30-3DE0-3D4D-838A-1433EE125162}" destId="{767B90BE-83A7-8E41-AEF0-468B105F8A19}" srcOrd="0" destOrd="0" presId="urn:microsoft.com/office/officeart/2005/8/layout/pyramid1"/>
    <dgm:cxn modelId="{F932A174-8347-F74C-B314-67A523994D7F}" type="presParOf" srcId="{D8EF8E30-3DE0-3D4D-838A-1433EE125162}" destId="{F87DAE5D-6257-274E-9C16-26088D5AE1F1}" srcOrd="1" destOrd="0" presId="urn:microsoft.com/office/officeart/2005/8/layout/pyramid1"/>
    <dgm:cxn modelId="{4D04EF3C-EAFC-484B-9546-4BB2E7A8124F}" type="presParOf" srcId="{18C8BDE2-594F-584B-A736-F42B61194C19}" destId="{841257A6-BEF7-8445-92E5-89B9A609BB04}" srcOrd="1" destOrd="0" presId="urn:microsoft.com/office/officeart/2005/8/layout/pyramid1"/>
    <dgm:cxn modelId="{BE27DC17-F935-1D49-BB04-8C24811C14DB}" type="presParOf" srcId="{841257A6-BEF7-8445-92E5-89B9A609BB04}" destId="{12D6B442-9801-5041-B335-C7A4B44867CA}" srcOrd="0" destOrd="0" presId="urn:microsoft.com/office/officeart/2005/8/layout/pyramid1"/>
    <dgm:cxn modelId="{9869249F-0817-224F-BE01-969F1EE5618D}" type="presParOf" srcId="{841257A6-BEF7-8445-92E5-89B9A609BB04}" destId="{641E3688-74E1-6C42-8E62-638B7C79A049}" srcOrd="1" destOrd="0" presId="urn:microsoft.com/office/officeart/2005/8/layout/pyramid1"/>
    <dgm:cxn modelId="{8C3FB11B-38A7-A54A-AA42-6C6552ACF543}" type="presParOf" srcId="{18C8BDE2-594F-584B-A736-F42B61194C19}" destId="{D93054C7-7E0F-7544-A224-863E9DF72A2D}" srcOrd="2" destOrd="0" presId="urn:microsoft.com/office/officeart/2005/8/layout/pyramid1"/>
    <dgm:cxn modelId="{CC39C9A3-87C3-3E4B-AFCA-97718E9D53B2}" type="presParOf" srcId="{D93054C7-7E0F-7544-A224-863E9DF72A2D}" destId="{68BC7A93-1FEA-2343-A72F-5110531A7D31}" srcOrd="0" destOrd="0" presId="urn:microsoft.com/office/officeart/2005/8/layout/pyramid1"/>
    <dgm:cxn modelId="{914E3C1F-E0F8-E840-A4EC-1EABED09FF48}" type="presParOf" srcId="{D93054C7-7E0F-7544-A224-863E9DF72A2D}" destId="{D59F0701-8A64-E64C-AA9B-8E7A1EEFA158}" srcOrd="1" destOrd="0" presId="urn:microsoft.com/office/officeart/2005/8/layout/pyramid1"/>
    <dgm:cxn modelId="{1763B365-790F-7A40-8EA1-2619790E6131}" type="presParOf" srcId="{18C8BDE2-594F-584B-A736-F42B61194C19}" destId="{02CB9CC6-025F-0941-AB61-2C13AF7CEE2F}" srcOrd="3" destOrd="0" presId="urn:microsoft.com/office/officeart/2005/8/layout/pyramid1"/>
    <dgm:cxn modelId="{F3E95BFD-0B10-564D-9F64-CE7FFA7D3796}" type="presParOf" srcId="{02CB9CC6-025F-0941-AB61-2C13AF7CEE2F}" destId="{BD9E8F1B-9DB2-344F-92C3-48002ECF1350}" srcOrd="0" destOrd="0" presId="urn:microsoft.com/office/officeart/2005/8/layout/pyramid1"/>
    <dgm:cxn modelId="{3E9DEC76-2107-B34B-88D5-0E755DA0C809}" type="presParOf" srcId="{02CB9CC6-025F-0941-AB61-2C13AF7CEE2F}" destId="{65364BF1-035E-D143-B573-1E550840C4B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B90BE-83A7-8E41-AEF0-468B105F8A19}">
      <dsp:nvSpPr>
        <dsp:cNvPr id="0" name=""/>
        <dsp:cNvSpPr/>
      </dsp:nvSpPr>
      <dsp:spPr>
        <a:xfrm>
          <a:off x="2932157" y="0"/>
          <a:ext cx="1954771" cy="1236488"/>
        </a:xfrm>
        <a:prstGeom prst="trapezoid">
          <a:avLst>
            <a:gd name="adj" fmla="val 79045"/>
          </a:avLst>
        </a:prstGeom>
        <a:solidFill>
          <a:srgbClr val="FFC000">
            <a:alpha val="80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800" b="1" kern="1200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rPr>
            <a:t>1</a:t>
          </a:r>
        </a:p>
      </dsp:txBody>
      <dsp:txXfrm>
        <a:off x="2932157" y="0"/>
        <a:ext cx="1954771" cy="1236488"/>
      </dsp:txXfrm>
    </dsp:sp>
    <dsp:sp modelId="{12D6B442-9801-5041-B335-C7A4B44867CA}">
      <dsp:nvSpPr>
        <dsp:cNvPr id="0" name=""/>
        <dsp:cNvSpPr/>
      </dsp:nvSpPr>
      <dsp:spPr>
        <a:xfrm>
          <a:off x="1954771" y="1236488"/>
          <a:ext cx="3909543" cy="1236488"/>
        </a:xfrm>
        <a:prstGeom prst="trapezoid">
          <a:avLst>
            <a:gd name="adj" fmla="val 79045"/>
          </a:avLst>
        </a:prstGeom>
        <a:solidFill>
          <a:srgbClr val="C00000">
            <a:alpha val="81961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800" b="1" kern="1200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rPr>
            <a:t>2</a:t>
          </a:r>
        </a:p>
      </dsp:txBody>
      <dsp:txXfrm>
        <a:off x="2638941" y="1236488"/>
        <a:ext cx="2541203" cy="1236488"/>
      </dsp:txXfrm>
    </dsp:sp>
    <dsp:sp modelId="{68BC7A93-1FEA-2343-A72F-5110531A7D31}">
      <dsp:nvSpPr>
        <dsp:cNvPr id="0" name=""/>
        <dsp:cNvSpPr/>
      </dsp:nvSpPr>
      <dsp:spPr>
        <a:xfrm>
          <a:off x="977385" y="2472977"/>
          <a:ext cx="5864315" cy="1236488"/>
        </a:xfrm>
        <a:prstGeom prst="trapezoid">
          <a:avLst>
            <a:gd name="adj" fmla="val 79045"/>
          </a:avLst>
        </a:prstGeom>
        <a:solidFill>
          <a:srgbClr val="002060">
            <a:alpha val="80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800" b="1" kern="1200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rPr>
            <a:t>3</a:t>
          </a:r>
        </a:p>
      </dsp:txBody>
      <dsp:txXfrm>
        <a:off x="2003641" y="2472977"/>
        <a:ext cx="3811804" cy="1236488"/>
      </dsp:txXfrm>
    </dsp:sp>
    <dsp:sp modelId="{BD9E8F1B-9DB2-344F-92C3-48002ECF1350}">
      <dsp:nvSpPr>
        <dsp:cNvPr id="0" name=""/>
        <dsp:cNvSpPr/>
      </dsp:nvSpPr>
      <dsp:spPr>
        <a:xfrm>
          <a:off x="0" y="3709466"/>
          <a:ext cx="7819087" cy="1236488"/>
        </a:xfrm>
        <a:prstGeom prst="trapezoid">
          <a:avLst>
            <a:gd name="adj" fmla="val 79045"/>
          </a:avLst>
        </a:prstGeom>
        <a:solidFill>
          <a:srgbClr val="4E8F00">
            <a:alpha val="87843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800" b="1" kern="1200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rPr>
            <a:t>4</a:t>
          </a:r>
        </a:p>
      </dsp:txBody>
      <dsp:txXfrm>
        <a:off x="1368340" y="3709466"/>
        <a:ext cx="5082406" cy="12364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819E7-6610-BA40-BF64-92940F24F6D5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DE641-E7AB-BD4F-8E49-0D6CFCB9EBA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6414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8609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2931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7342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0201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4578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33031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29451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276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2014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08734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376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601FA-0CDE-7044-A316-61EB1368F211}" type="datetimeFigureOut">
              <a:rPr lang="es-ES_tradnl" smtClean="0"/>
              <a:t>3/5/19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47202-CC40-E943-A463-66DFA334BD6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068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96000" y="2115013"/>
            <a:ext cx="5847907" cy="2627973"/>
          </a:xfrm>
        </p:spPr>
        <p:txBody>
          <a:bodyPr anchor="t">
            <a:normAutofit fontScale="90000"/>
          </a:bodyPr>
          <a:lstStyle/>
          <a:p>
            <a:r>
              <a:rPr lang="es-ES_tradnl" sz="4000" b="1" dirty="0">
                <a:latin typeface="Century Gothic" charset="0"/>
                <a:ea typeface="Century Gothic" charset="0"/>
                <a:cs typeface="Century Gothic" charset="0"/>
              </a:rPr>
              <a:t>La lecto-escritura es        la manera de comunicación más compleja del ser humano </a:t>
            </a:r>
            <a:endParaRPr lang="es-ES_tradnl" sz="44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3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uadroTexto 2"/>
          <p:cNvSpPr txBox="1"/>
          <p:nvPr/>
        </p:nvSpPr>
        <p:spPr>
          <a:xfrm>
            <a:off x="9387258" y="6488667"/>
            <a:ext cx="2804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bg1">
                    <a:lumMod val="50000"/>
                  </a:schemeClr>
                </a:solidFill>
              </a:rPr>
              <a:t>Autora: Laura Espinal </a:t>
            </a:r>
            <a:r>
              <a:rPr lang="es-ES_tradnl" dirty="0" err="1">
                <a:solidFill>
                  <a:schemeClr val="bg1">
                    <a:lumMod val="50000"/>
                  </a:schemeClr>
                </a:solidFill>
              </a:rPr>
              <a:t>Yunén</a:t>
            </a:r>
            <a:endParaRPr lang="es-ES_tradnl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9F13BFA1-84D6-3248-97BE-528D86B9AA3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317" t="11679" r="21333" b="8447"/>
          <a:stretch/>
        </p:blipFill>
        <p:spPr>
          <a:xfrm>
            <a:off x="1005200" y="1728595"/>
            <a:ext cx="2872718" cy="400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156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1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76236216"/>
              </p:ext>
            </p:extLst>
          </p:nvPr>
        </p:nvGraphicFramePr>
        <p:xfrm>
          <a:off x="4372913" y="771389"/>
          <a:ext cx="7819087" cy="4945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9718" y="2543642"/>
            <a:ext cx="4810113" cy="140144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3600" b="1" dirty="0">
                <a:latin typeface="Century Gothic" charset="0"/>
                <a:ea typeface="Century Gothic" charset="0"/>
                <a:cs typeface="Century Gothic" charset="0"/>
              </a:rPr>
              <a:t>El ser humano pasa por distintos niveles en el desarrollo de la lecto-escritura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9387258" y="6488667"/>
            <a:ext cx="2804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bg1">
                    <a:lumMod val="50000"/>
                  </a:schemeClr>
                </a:solidFill>
              </a:rPr>
              <a:t>Autora: Laura Espinal </a:t>
            </a:r>
            <a:r>
              <a:rPr lang="es-ES_tradnl" dirty="0" err="1">
                <a:solidFill>
                  <a:schemeClr val="bg1">
                    <a:lumMod val="50000"/>
                  </a:schemeClr>
                </a:solidFill>
              </a:rPr>
              <a:t>Yunén</a:t>
            </a:r>
            <a:endParaRPr lang="es-ES_tradnl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515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7598" y="478267"/>
            <a:ext cx="3858854" cy="1454051"/>
          </a:xfrm>
        </p:spPr>
        <p:txBody>
          <a:bodyPr>
            <a:normAutofit/>
          </a:bodyPr>
          <a:lstStyle/>
          <a:p>
            <a:r>
              <a:rPr lang="es-ES_tradnl" b="1" dirty="0">
                <a:solidFill>
                  <a:srgbClr val="FFC000"/>
                </a:solidFill>
                <a:latin typeface="Century Gothic" charset="0"/>
                <a:ea typeface="Century Gothic" charset="0"/>
                <a:cs typeface="Century Gothic" charset="0"/>
              </a:rPr>
              <a:t>PRE-SILÁBICO</a:t>
            </a:r>
          </a:p>
        </p:txBody>
      </p:sp>
      <p:sp>
        <p:nvSpPr>
          <p:cNvPr id="17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78" t="19925" r="25841" b="17820"/>
          <a:stretch/>
        </p:blipFill>
        <p:spPr>
          <a:xfrm>
            <a:off x="351082" y="1982340"/>
            <a:ext cx="4006090" cy="2881760"/>
          </a:xfrm>
          <a:prstGeom prst="rect">
            <a:avLst/>
          </a:prstGeom>
        </p:spPr>
      </p:pic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6081823" y="1932318"/>
            <a:ext cx="5310404" cy="3639289"/>
          </a:xfrm>
        </p:spPr>
        <p:txBody>
          <a:bodyPr anchor="ctr">
            <a:normAutofit/>
          </a:bodyPr>
          <a:lstStyle/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Diferencia letras y números de otro tipo de dibujos. </a:t>
            </a:r>
          </a:p>
          <a:p>
            <a:endParaRPr lang="es-ES_tradnl" sz="2000" b="1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Reproduce los rasgos imitando los trazos de manuscrita o imprenta.</a:t>
            </a:r>
          </a:p>
          <a:p>
            <a:endParaRPr lang="es-ES_tradnl" sz="2000" b="1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Al inicio, las grafías no tienen linealidad, orientación ni control de cantidad.</a:t>
            </a:r>
            <a:endParaRPr lang="es-ES_tradnl" sz="2000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9387258" y="6488667"/>
            <a:ext cx="2804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bg1">
                    <a:lumMod val="50000"/>
                  </a:schemeClr>
                </a:solidFill>
              </a:rPr>
              <a:t>Autora: Laura Espinal </a:t>
            </a:r>
            <a:r>
              <a:rPr lang="es-ES_tradnl" dirty="0" err="1">
                <a:solidFill>
                  <a:schemeClr val="bg1">
                    <a:lumMod val="50000"/>
                  </a:schemeClr>
                </a:solidFill>
              </a:rPr>
              <a:t>Yunén</a:t>
            </a:r>
            <a:endParaRPr lang="es-ES_tradnl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653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7144792" y="738619"/>
            <a:ext cx="2869142" cy="1454051"/>
          </a:xfrm>
        </p:spPr>
        <p:txBody>
          <a:bodyPr>
            <a:normAutofit/>
          </a:bodyPr>
          <a:lstStyle/>
          <a:p>
            <a:r>
              <a:rPr lang="es-ES_tradnl" b="1" dirty="0">
                <a:solidFill>
                  <a:srgbClr val="C00000"/>
                </a:solidFill>
                <a:latin typeface="Century Gothic" charset="0"/>
                <a:ea typeface="Century Gothic" charset="0"/>
                <a:cs typeface="Century Gothic" charset="0"/>
              </a:rPr>
              <a:t>SILÁBICO</a:t>
            </a:r>
          </a:p>
        </p:txBody>
      </p:sp>
      <p:sp>
        <p:nvSpPr>
          <p:cNvPr id="17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49" y="2095573"/>
            <a:ext cx="4230005" cy="2781227"/>
          </a:xfrm>
          <a:prstGeom prst="rect">
            <a:avLst/>
          </a:prstGeom>
        </p:spPr>
      </p:pic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6096000" y="2194827"/>
            <a:ext cx="5307528" cy="3110024"/>
          </a:xfrm>
        </p:spPr>
        <p:txBody>
          <a:bodyPr anchor="ctr">
            <a:normAutofit/>
          </a:bodyPr>
          <a:lstStyle/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Fortalece su "conciencia fonológica”.</a:t>
            </a:r>
          </a:p>
          <a:p>
            <a:endParaRPr lang="es-ES_tradnl" sz="2000" b="1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Comienza la asociación entre sonidos y grafías.</a:t>
            </a:r>
          </a:p>
          <a:p>
            <a:endParaRPr lang="es-ES_tradnl" sz="2000" b="1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Representa una sílaba con una grafía.</a:t>
            </a:r>
            <a:endParaRPr lang="es-ES_tradnl" sz="2000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9387258" y="6488667"/>
            <a:ext cx="2804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bg1">
                    <a:lumMod val="50000"/>
                  </a:schemeClr>
                </a:solidFill>
              </a:rPr>
              <a:t>Autora: Laura Espinal </a:t>
            </a:r>
            <a:r>
              <a:rPr lang="es-ES_tradnl" dirty="0" err="1">
                <a:solidFill>
                  <a:schemeClr val="bg1">
                    <a:lumMod val="50000"/>
                  </a:schemeClr>
                </a:solidFill>
              </a:rPr>
              <a:t>Yunén</a:t>
            </a:r>
            <a:endParaRPr lang="es-ES_tradnl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348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5287156" y="496661"/>
            <a:ext cx="6584414" cy="1454051"/>
          </a:xfrm>
        </p:spPr>
        <p:txBody>
          <a:bodyPr>
            <a:normAutofit/>
          </a:bodyPr>
          <a:lstStyle/>
          <a:p>
            <a:r>
              <a:rPr lang="es-ES_tradnl" b="1" dirty="0">
                <a:solidFill>
                  <a:srgbClr val="002060"/>
                </a:solidFill>
                <a:latin typeface="Century Gothic" charset="0"/>
                <a:ea typeface="Century Gothic" charset="0"/>
                <a:cs typeface="Century Gothic" charset="0"/>
              </a:rPr>
              <a:t>SILÁBICO </a:t>
            </a:r>
            <a:r>
              <a:rPr lang="mr-IN" b="1" dirty="0">
                <a:solidFill>
                  <a:srgbClr val="002060"/>
                </a:solidFill>
                <a:latin typeface="Century Gothic" charset="0"/>
                <a:ea typeface="Century Gothic" charset="0"/>
                <a:cs typeface="Century Gothic" charset="0"/>
              </a:rPr>
              <a:t>–</a:t>
            </a:r>
            <a:r>
              <a:rPr lang="es-ES_tradnl" b="1" dirty="0">
                <a:solidFill>
                  <a:srgbClr val="002060"/>
                </a:solidFill>
                <a:latin typeface="Century Gothic" charset="0"/>
                <a:ea typeface="Century Gothic" charset="0"/>
                <a:cs typeface="Century Gothic" charset="0"/>
              </a:rPr>
              <a:t> ALFABÉTICO</a:t>
            </a:r>
          </a:p>
        </p:txBody>
      </p:sp>
      <p:sp>
        <p:nvSpPr>
          <p:cNvPr id="15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49" y="1950712"/>
            <a:ext cx="4338112" cy="3014987"/>
          </a:xfrm>
          <a:prstGeom prst="rect">
            <a:avLst/>
          </a:prstGeom>
        </p:spPr>
      </p:pic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6254434" y="195071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Período de transición.</a:t>
            </a:r>
          </a:p>
          <a:p>
            <a:endParaRPr lang="es-ES_tradnl" sz="2000" b="1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Algunas grafías representan sílabas y otras representan fonemas. </a:t>
            </a:r>
          </a:p>
          <a:p>
            <a:endParaRPr lang="es-ES_tradnl" sz="2000" b="1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Representan las vocales con la grafía correspondiente.</a:t>
            </a:r>
            <a:endParaRPr lang="es-ES_tradnl" sz="2000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9387258" y="6488667"/>
            <a:ext cx="2804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bg1">
                    <a:lumMod val="50000"/>
                  </a:schemeClr>
                </a:solidFill>
              </a:rPr>
              <a:t>Autora: Laura Espinal </a:t>
            </a:r>
            <a:r>
              <a:rPr lang="es-ES_tradnl" dirty="0" err="1">
                <a:solidFill>
                  <a:schemeClr val="bg1">
                    <a:lumMod val="50000"/>
                  </a:schemeClr>
                </a:solidFill>
              </a:rPr>
              <a:t>Yunén</a:t>
            </a:r>
            <a:endParaRPr lang="es-ES_tradnl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11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8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6813115" y="802955"/>
            <a:ext cx="3532495" cy="1454051"/>
          </a:xfrm>
        </p:spPr>
        <p:txBody>
          <a:bodyPr>
            <a:normAutofit/>
          </a:bodyPr>
          <a:lstStyle/>
          <a:p>
            <a:r>
              <a:rPr lang="es-ES_tradnl" b="1">
                <a:solidFill>
                  <a:srgbClr val="4E8F00"/>
                </a:solidFill>
                <a:latin typeface="Century Gothic" charset="0"/>
                <a:ea typeface="Century Gothic" charset="0"/>
                <a:cs typeface="Century Gothic" charset="0"/>
              </a:rPr>
              <a:t>ALFABÉTICO</a:t>
            </a:r>
            <a:endParaRPr lang="es-ES_tradnl" b="1" dirty="0">
              <a:solidFill>
                <a:srgbClr val="4E8F0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5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8" t="25203" r="21372" b="22764"/>
          <a:stretch/>
        </p:blipFill>
        <p:spPr>
          <a:xfrm>
            <a:off x="238849" y="2257006"/>
            <a:ext cx="4315214" cy="2166381"/>
          </a:xfrm>
          <a:prstGeom prst="rect">
            <a:avLst/>
          </a:prstGeom>
        </p:spPr>
      </p:pic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5960448" y="2257006"/>
            <a:ext cx="5237827" cy="3229295"/>
          </a:xfrm>
        </p:spPr>
        <p:txBody>
          <a:bodyPr anchor="ctr">
            <a:normAutofit/>
          </a:bodyPr>
          <a:lstStyle/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Comprende que cada letra representa un fonema.</a:t>
            </a:r>
          </a:p>
          <a:p>
            <a:endParaRPr lang="es-ES_tradnl" sz="2000" b="1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Representa todos los fonemas en la escritura.</a:t>
            </a:r>
          </a:p>
          <a:p>
            <a:endParaRPr lang="es-ES_tradnl" sz="2000" b="1" dirty="0">
              <a:solidFill>
                <a:srgbClr val="000000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s-ES_tradnl" sz="2000" b="1" dirty="0">
                <a:solidFill>
                  <a:srgbClr val="000000"/>
                </a:solidFill>
                <a:latin typeface="Century Gothic" charset="0"/>
                <a:ea typeface="Century Gothic" charset="0"/>
                <a:cs typeface="Century Gothic" charset="0"/>
              </a:rPr>
              <a:t>Posee ortografía no convencional.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9387258" y="6488667"/>
            <a:ext cx="2804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bg1">
                    <a:lumMod val="50000"/>
                  </a:schemeClr>
                </a:solidFill>
              </a:rPr>
              <a:t>Autora: Laura Espinal </a:t>
            </a:r>
            <a:r>
              <a:rPr lang="es-ES_tradnl" dirty="0" err="1">
                <a:solidFill>
                  <a:schemeClr val="bg1">
                    <a:lumMod val="50000"/>
                  </a:schemeClr>
                </a:solidFill>
              </a:rPr>
              <a:t>Yunén</a:t>
            </a:r>
            <a:endParaRPr lang="es-ES_tradnl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085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164</Words>
  <Application>Microsoft Macintosh PowerPoint</Application>
  <PresentationFormat>Panorámica</PresentationFormat>
  <Paragraphs>36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Tema de Office</vt:lpstr>
      <vt:lpstr>La lecto-escritura es        la manera de comunicación más compleja del ser humano </vt:lpstr>
      <vt:lpstr>El ser humano pasa por distintos niveles en el desarrollo de la lecto-escritura</vt:lpstr>
      <vt:lpstr>PRE-SILÁBICO</vt:lpstr>
      <vt:lpstr>SILÁBICO</vt:lpstr>
      <vt:lpstr>SILÁBICO – ALFABÉTICO</vt:lpstr>
      <vt:lpstr>ALFABÉTICO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lecto-escritura es        la manera de comunicación más compleja del ser humano </dc:title>
  <dc:creator>espinalyunen@gmail.com</dc:creator>
  <cp:lastModifiedBy>Laura María Espinal Yunén</cp:lastModifiedBy>
  <cp:revision>15</cp:revision>
  <dcterms:created xsi:type="dcterms:W3CDTF">2018-11-22T11:58:51Z</dcterms:created>
  <dcterms:modified xsi:type="dcterms:W3CDTF">2019-05-03T16:57:11Z</dcterms:modified>
</cp:coreProperties>
</file>